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6" r:id="rId6"/>
    <p:sldId id="260" r:id="rId7"/>
    <p:sldId id="261" r:id="rId8"/>
    <p:sldId id="262" r:id="rId9"/>
    <p:sldId id="264" r:id="rId10"/>
    <p:sldId id="263" r:id="rId11"/>
    <p:sldId id="265" r:id="rId12"/>
    <p:sldId id="286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84" r:id="rId21"/>
    <p:sldId id="280" r:id="rId22"/>
    <p:sldId id="278" r:id="rId23"/>
    <p:sldId id="277" r:id="rId24"/>
    <p:sldId id="279" r:id="rId25"/>
    <p:sldId id="283" r:id="rId26"/>
    <p:sldId id="282" r:id="rId27"/>
    <p:sldId id="281" r:id="rId28"/>
    <p:sldId id="267" r:id="rId29"/>
    <p:sldId id="285" r:id="rId30"/>
    <p:sldId id="288" r:id="rId31"/>
    <p:sldId id="269" r:id="rId32"/>
    <p:sldId id="268" r:id="rId33"/>
  </p:sldIdLst>
  <p:sldSz cx="10058400" cy="77724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744" y="-78"/>
      </p:cViewPr>
      <p:guideLst>
        <p:guide orient="horz" pos="2448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9675" y="685800"/>
            <a:ext cx="44386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D177B4D-D2ED-4654-AF0C-24F862FB01D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6292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4E1DED-1ED8-43B9-9337-C77F7D5932D6}" type="slidenum">
              <a:rPr lang="en-US"/>
              <a:pPr/>
              <a:t>1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Relationships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1..) Stop and ask different students what ‘</a:t>
            </a:r>
            <a:r>
              <a:rPr lang="en-US" dirty="0" err="1" smtClean="0"/>
              <a:t>yo</a:t>
            </a:r>
            <a:r>
              <a:rPr lang="en-US" dirty="0" smtClean="0"/>
              <a:t>’ means</a:t>
            </a:r>
            <a:r>
              <a:rPr lang="en-US" baseline="0" dirty="0" smtClean="0"/>
              <a:t> ‘</a:t>
            </a:r>
            <a:r>
              <a:rPr lang="en-US" baseline="0" dirty="0" err="1" smtClean="0"/>
              <a:t>ella</a:t>
            </a:r>
            <a:r>
              <a:rPr lang="en-US" baseline="0" dirty="0" smtClean="0"/>
              <a:t>’, etc. When do we use the </a:t>
            </a:r>
            <a:r>
              <a:rPr lang="en-US" baseline="0" dirty="0" err="1" smtClean="0"/>
              <a:t>vosotros</a:t>
            </a:r>
            <a:r>
              <a:rPr lang="en-US" baseline="0" dirty="0" smtClean="0"/>
              <a:t> form?</a:t>
            </a:r>
          </a:p>
          <a:p>
            <a:r>
              <a:rPr lang="en-US" baseline="0" dirty="0" smtClean="0"/>
              <a:t>2..) Have students guess what the conjugations are. </a:t>
            </a:r>
          </a:p>
          <a:p>
            <a:r>
              <a:rPr lang="en-US" baseline="0" dirty="0" smtClean="0"/>
              <a:t>3..) sing to the tune of row your boat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177B4D-D2ED-4654-AF0C-24F862FB01D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Listen to song by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Julieta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Venegas</a:t>
            </a:r>
            <a:r>
              <a:rPr lang="en-US" baseline="0" dirty="0" smtClean="0"/>
              <a:t>.</a:t>
            </a:r>
          </a:p>
          <a:p>
            <a:r>
              <a:rPr lang="en-US" baseline="0" dirty="0" smtClean="0"/>
              <a:t>Students jump when they hear a conjugation of the verb ‘ser’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177B4D-D2ED-4654-AF0C-24F862FB01D2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Talk about the definitions. Have students tell me what they mean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177B4D-D2ED-4654-AF0C-24F862FB01D2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063" y="2414588"/>
            <a:ext cx="8550275" cy="166528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125" y="4403725"/>
            <a:ext cx="7042150" cy="19875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11150"/>
            <a:ext cx="9051925" cy="1295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975" y="311150"/>
            <a:ext cx="2262188" cy="66325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11150"/>
            <a:ext cx="6637337" cy="66325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11150"/>
            <a:ext cx="9051925" cy="1295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994275"/>
            <a:ext cx="8548687" cy="1544638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94063"/>
            <a:ext cx="8548687" cy="1700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11150"/>
            <a:ext cx="9051925" cy="1295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812925"/>
            <a:ext cx="4449762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812925"/>
            <a:ext cx="4449763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11150"/>
            <a:ext cx="9051925" cy="1295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739900"/>
            <a:ext cx="4443412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465388"/>
            <a:ext cx="4443412" cy="447833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0163" y="1739900"/>
            <a:ext cx="4445000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0163" y="2465388"/>
            <a:ext cx="4445000" cy="447833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11150"/>
            <a:ext cx="9051925" cy="1295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9563"/>
            <a:ext cx="3308350" cy="13176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238" y="309563"/>
            <a:ext cx="5622925" cy="66341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627188"/>
            <a:ext cx="3308350" cy="5316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675" y="5440363"/>
            <a:ext cx="6035675" cy="6429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675" y="693738"/>
            <a:ext cx="6035675" cy="466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675" y="6083300"/>
            <a:ext cx="6035675" cy="9112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MyAwardMaker_BL_00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4763" y="-4763"/>
            <a:ext cx="10063163" cy="777716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19175" rtl="0" eaLnBrk="1" fontAlgn="base" hangingPunct="1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19175" rtl="0" eaLnBrk="1" fontAlgn="base" hangingPunct="1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</a:defRPr>
      </a:lvl2pPr>
      <a:lvl3pPr algn="ctr" defTabSz="1019175" rtl="0" eaLnBrk="1" fontAlgn="base" hangingPunct="1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</a:defRPr>
      </a:lvl3pPr>
      <a:lvl4pPr algn="ctr" defTabSz="1019175" rtl="0" eaLnBrk="1" fontAlgn="base" hangingPunct="1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</a:defRPr>
      </a:lvl4pPr>
      <a:lvl5pPr algn="ctr" defTabSz="1019175" rtl="0" eaLnBrk="1" fontAlgn="base" hangingPunct="1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</a:defRPr>
      </a:lvl5pPr>
      <a:lvl6pPr marL="457200" algn="ctr" defTabSz="1019175" rtl="0" eaLnBrk="1" fontAlgn="base" hangingPunct="1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</a:defRPr>
      </a:lvl6pPr>
      <a:lvl7pPr marL="914400" algn="ctr" defTabSz="1019175" rtl="0" eaLnBrk="1" fontAlgn="base" hangingPunct="1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</a:defRPr>
      </a:lvl7pPr>
      <a:lvl8pPr marL="1371600" algn="ctr" defTabSz="1019175" rtl="0" eaLnBrk="1" fontAlgn="base" hangingPunct="1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</a:defRPr>
      </a:lvl8pPr>
      <a:lvl9pPr marL="1828800" algn="ctr" defTabSz="1019175" rtl="0" eaLnBrk="1" fontAlgn="base" hangingPunct="1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</a:defRPr>
      </a:lvl9pPr>
    </p:titleStyle>
    <p:bodyStyle>
      <a:lvl1pPr marL="382588" indent="-382588" algn="l" defTabSz="1019175" rtl="0" eaLnBrk="1" fontAlgn="base" hangingPunct="1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27088" indent="-317500" algn="l" defTabSz="1019175" rtl="0" eaLnBrk="1" fontAlgn="base" hangingPunct="1">
        <a:spcBef>
          <a:spcPct val="20000"/>
        </a:spcBef>
        <a:spcAft>
          <a:spcPct val="0"/>
        </a:spcAft>
        <a:buChar char="–"/>
        <a:defRPr sz="3100">
          <a:solidFill>
            <a:schemeClr val="tx1"/>
          </a:solidFill>
          <a:latin typeface="+mn-lt"/>
        </a:defRPr>
      </a:lvl2pPr>
      <a:lvl3pPr marL="1273175" indent="-254000" algn="l" defTabSz="1019175" rtl="0" eaLnBrk="1" fontAlgn="base" hangingPunct="1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</a:defRPr>
      </a:lvl3pPr>
      <a:lvl4pPr marL="1782763" indent="-254000" algn="l" defTabSz="1019175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292350" indent="-254000" algn="l" defTabSz="1019175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5pPr>
      <a:lvl6pPr marL="2749550" indent="-254000" algn="l" defTabSz="1019175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3206750" indent="-254000" algn="l" defTabSz="1019175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663950" indent="-254000" algn="l" defTabSz="1019175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4121150" indent="-254000" algn="l" defTabSz="1019175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w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Corey\AppData\Local\Microsoft\Windows\Temporary%20Internet%20Files\Content.IE5\V6BJN2PQ\MS910219065%5b1%5d.wav" TargetMode="External"/><Relationship Id="rId4" Type="http://schemas.openxmlformats.org/officeDocument/2006/relationships/image" Target="../media/image18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685800" y="738188"/>
            <a:ext cx="8550275" cy="9382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524000" y="2971800"/>
            <a:ext cx="7042150" cy="1828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3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304800"/>
            <a:ext cx="7772400" cy="14700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10191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rPr>
              <a:t>SER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14400" y="44958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0" dirty="0" smtClean="0">
                <a:latin typeface="Berlin Sans FB Demi" pitchFamily="34" charset="0"/>
                <a:ea typeface="+mj-ea"/>
                <a:cs typeface="+mj-cs"/>
              </a:rPr>
              <a:t>TO BE</a:t>
            </a:r>
            <a:endParaRPr kumimoji="0" lang="en-US" sz="20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14400" y="2667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rPr>
              <a:t>=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0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24" dur="50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5" dur="50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50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5" grpId="1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ALL (Spain)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133600" y="1981200"/>
            <a:ext cx="75438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0" dirty="0" smtClean="0">
                <a:latin typeface="Berlin Sans FB Demi" pitchFamily="34" charset="0"/>
              </a:rPr>
              <a:t>SOIS</a:t>
            </a:r>
            <a:endParaRPr lang="en-US" sz="20000" dirty="0">
              <a:latin typeface="Berlin Sans FB Dem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SHE 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133600" y="1981200"/>
            <a:ext cx="75438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0" dirty="0" smtClean="0">
                <a:latin typeface="Berlin Sans FB Demi" pitchFamily="34" charset="0"/>
              </a:rPr>
              <a:t>ES</a:t>
            </a:r>
            <a:endParaRPr lang="en-US" sz="20000" dirty="0">
              <a:latin typeface="Berlin Sans FB Dem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 </a:t>
            </a:r>
            <a:r>
              <a:rPr lang="en-US" dirty="0" err="1" smtClean="0"/>
              <a:t>mí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3962400"/>
            <a:ext cx="9051925" cy="1295400"/>
          </a:xfrm>
          <a:prstGeom prst="rect">
            <a:avLst/>
          </a:prstGeom>
        </p:spPr>
        <p:txBody>
          <a:bodyPr/>
          <a:lstStyle>
            <a:lvl1pPr algn="ctr" defTabSz="1019175" rtl="0" eaLnBrk="1" fontAlgn="base" hangingPunct="1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defTabSz="1019175" rtl="0" eaLnBrk="1" fontAlgn="base" hangingPunct="1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2"/>
                </a:solidFill>
                <a:latin typeface="Arial" charset="0"/>
              </a:defRPr>
            </a:lvl2pPr>
            <a:lvl3pPr algn="ctr" defTabSz="1019175" rtl="0" eaLnBrk="1" fontAlgn="base" hangingPunct="1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2"/>
                </a:solidFill>
                <a:latin typeface="Arial" charset="0"/>
              </a:defRPr>
            </a:lvl3pPr>
            <a:lvl4pPr algn="ctr" defTabSz="1019175" rtl="0" eaLnBrk="1" fontAlgn="base" hangingPunct="1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2"/>
                </a:solidFill>
                <a:latin typeface="Arial" charset="0"/>
              </a:defRPr>
            </a:lvl4pPr>
            <a:lvl5pPr algn="ctr" defTabSz="1019175" rtl="0" eaLnBrk="1" fontAlgn="base" hangingPunct="1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2"/>
                </a:solidFill>
                <a:latin typeface="Arial" charset="0"/>
              </a:defRPr>
            </a:lvl5pPr>
            <a:lvl6pPr marL="457200" algn="ctr" defTabSz="1019175" rtl="0" eaLnBrk="1" fontAlgn="base" hangingPunct="1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2"/>
                </a:solidFill>
                <a:latin typeface="Arial" charset="0"/>
              </a:defRPr>
            </a:lvl6pPr>
            <a:lvl7pPr marL="914400" algn="ctr" defTabSz="1019175" rtl="0" eaLnBrk="1" fontAlgn="base" hangingPunct="1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2"/>
                </a:solidFill>
                <a:latin typeface="Arial" charset="0"/>
              </a:defRPr>
            </a:lvl7pPr>
            <a:lvl8pPr marL="1371600" algn="ctr" defTabSz="1019175" rtl="0" eaLnBrk="1" fontAlgn="base" hangingPunct="1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2"/>
                </a:solidFill>
                <a:latin typeface="Arial" charset="0"/>
              </a:defRPr>
            </a:lvl8pPr>
            <a:lvl9pPr marL="1828800" algn="ctr" defTabSz="1019175" rtl="0" eaLnBrk="1" fontAlgn="base" hangingPunct="1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dirty="0" smtClean="0"/>
              <a:t>Para </a:t>
            </a:r>
            <a:r>
              <a:rPr lang="en-US" dirty="0" err="1" smtClean="0"/>
              <a:t>ti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253490"/>
            <a:ext cx="4048506" cy="2891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3697" y="4800600"/>
            <a:ext cx="2124075" cy="216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4367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Oír</a:t>
            </a:r>
            <a:r>
              <a:rPr lang="en-US" b="1" dirty="0" smtClean="0"/>
              <a:t> = to hear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52600"/>
            <a:ext cx="2392362" cy="85407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          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95600" y="1752600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>
                <a:latin typeface="+mn-lt"/>
              </a:rPr>
              <a:t>oo</a:t>
            </a:r>
            <a:endParaRPr lang="en-US" sz="3600" dirty="0">
              <a:latin typeface="+mn-lt"/>
            </a:endParaRPr>
          </a:p>
        </p:txBody>
      </p:sp>
      <p:sp>
        <p:nvSpPr>
          <p:cNvPr id="5" name="Multiply 4"/>
          <p:cNvSpPr/>
          <p:nvPr/>
        </p:nvSpPr>
        <p:spPr bwMode="auto">
          <a:xfrm>
            <a:off x="2743200" y="1600200"/>
            <a:ext cx="990600" cy="1066800"/>
          </a:xfrm>
          <a:prstGeom prst="mathMultiply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0191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80360" y="1749474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>
                <a:latin typeface="+mn-lt"/>
              </a:rPr>
              <a:t>oigo</a:t>
            </a:r>
            <a:endParaRPr lang="en-US" sz="3600" dirty="0">
              <a:latin typeface="+mn-lt"/>
            </a:endParaRPr>
          </a:p>
        </p:txBody>
      </p:sp>
      <p:pic>
        <p:nvPicPr>
          <p:cNvPr id="1026" name="Picture 2" descr="C:\Users\490teacher\AppData\Local\Microsoft\Windows\Temporary Internet Files\Content.IE5\FRNEBY26\MC90007873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990" y="3200400"/>
            <a:ext cx="3092450" cy="328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490teacher\AppData\Local\Microsoft\Windows\Temporary Internet Files\Content.IE5\1L130DFD\MC90028128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10605">
            <a:off x="6356029" y="2025059"/>
            <a:ext cx="2034832" cy="3011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8842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sombra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881" y="1317760"/>
            <a:ext cx="7498237" cy="5616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 bwMode="auto">
          <a:xfrm>
            <a:off x="4648200" y="990600"/>
            <a:ext cx="609600" cy="411480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086282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luz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Litebulb"/>
          <p:cNvSpPr>
            <a:spLocks noEditPoints="1" noChangeArrowheads="1"/>
          </p:cNvSpPr>
          <p:nvPr/>
        </p:nvSpPr>
        <p:spPr bwMode="auto">
          <a:xfrm>
            <a:off x="1600200" y="1752600"/>
            <a:ext cx="3076575" cy="4619625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CC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6" name="Picture 4" descr="C:\Users\490teacher\AppData\Local\Microsoft\Windows\Temporary Internet Files\Content.IE5\4SUZMEHK\MC900434736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524000"/>
            <a:ext cx="3429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734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Tienes</a:t>
            </a:r>
            <a:r>
              <a:rPr lang="en-US" dirty="0" smtClean="0"/>
              <a:t> </a:t>
            </a:r>
            <a:r>
              <a:rPr lang="en-US" dirty="0" err="1" smtClean="0"/>
              <a:t>miedo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C:\Users\490teacher\AppData\Local\Microsoft\Windows\Temporary Internet Files\Content.IE5\4T8EO68F\MC900433819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73907"/>
            <a:ext cx="3047886" cy="3047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490teacher\AppData\Local\Microsoft\Windows\Temporary Internet Files\Content.IE5\4SUZMEHK\MC900437984[1]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962400"/>
            <a:ext cx="2989263" cy="3567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490teacher\AppData\Local\Microsoft\Windows\Temporary Internet Files\Content.IE5\1L130DFD\MC90004853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752600"/>
            <a:ext cx="2951683" cy="289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2241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viento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C:\Users\490teacher\AppData\Local\Microsoft\Windows\Temporary Internet Files\Content.IE5\1L130DFD\MC90023309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828800"/>
            <a:ext cx="4532769" cy="4690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147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corazón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C:\Users\490teacher\AppData\Local\Microsoft\Windows\Temporary Internet Files\Content.IE5\1L130DFD\MP900433140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524000"/>
            <a:ext cx="6400800" cy="5480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344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espejo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 descr="C:\Users\490teacher\AppData\Local\Microsoft\Windows\Temporary Internet Files\Content.IE5\FRNEBY26\MC90029095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00200"/>
            <a:ext cx="2931814" cy="3801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490teacher\AppData\Local\Microsoft\Windows\Temporary Internet Files\Content.IE5\4T8EO68F\MP900422387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295400"/>
            <a:ext cx="4116809" cy="617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676400" y="5791200"/>
            <a:ext cx="9051925" cy="1295400"/>
          </a:xfrm>
          <a:prstGeom prst="rect">
            <a:avLst/>
          </a:prstGeom>
        </p:spPr>
        <p:txBody>
          <a:bodyPr/>
          <a:lstStyle>
            <a:lvl1pPr algn="ctr" defTabSz="1019175" rtl="0" eaLnBrk="1" fontAlgn="base" hangingPunct="1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defTabSz="1019175" rtl="0" eaLnBrk="1" fontAlgn="base" hangingPunct="1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2"/>
                </a:solidFill>
                <a:latin typeface="Arial" charset="0"/>
              </a:defRPr>
            </a:lvl2pPr>
            <a:lvl3pPr algn="ctr" defTabSz="1019175" rtl="0" eaLnBrk="1" fontAlgn="base" hangingPunct="1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2"/>
                </a:solidFill>
                <a:latin typeface="Arial" charset="0"/>
              </a:defRPr>
            </a:lvl3pPr>
            <a:lvl4pPr algn="ctr" defTabSz="1019175" rtl="0" eaLnBrk="1" fontAlgn="base" hangingPunct="1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2"/>
                </a:solidFill>
                <a:latin typeface="Arial" charset="0"/>
              </a:defRPr>
            </a:lvl4pPr>
            <a:lvl5pPr algn="ctr" defTabSz="1019175" rtl="0" eaLnBrk="1" fontAlgn="base" hangingPunct="1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2"/>
                </a:solidFill>
                <a:latin typeface="Arial" charset="0"/>
              </a:defRPr>
            </a:lvl5pPr>
            <a:lvl6pPr marL="457200" algn="ctr" defTabSz="1019175" rtl="0" eaLnBrk="1" fontAlgn="base" hangingPunct="1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2"/>
                </a:solidFill>
                <a:latin typeface="Arial" charset="0"/>
              </a:defRPr>
            </a:lvl6pPr>
            <a:lvl7pPr marL="914400" algn="ctr" defTabSz="1019175" rtl="0" eaLnBrk="1" fontAlgn="base" hangingPunct="1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2"/>
                </a:solidFill>
                <a:latin typeface="Arial" charset="0"/>
              </a:defRPr>
            </a:lvl7pPr>
            <a:lvl8pPr marL="1371600" algn="ctr" defTabSz="1019175" rtl="0" eaLnBrk="1" fontAlgn="base" hangingPunct="1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2"/>
                </a:solidFill>
                <a:latin typeface="Arial" charset="0"/>
              </a:defRPr>
            </a:lvl8pPr>
            <a:lvl9pPr marL="1828800" algn="ctr" defTabSz="1019175" rtl="0" eaLnBrk="1" fontAlgn="base" hangingPunct="1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dirty="0" smtClean="0"/>
              <a:t>El </a:t>
            </a:r>
            <a:r>
              <a:rPr lang="en-US" dirty="0" err="1" smtClean="0"/>
              <a:t>reflejo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 bwMode="auto">
          <a:xfrm flipH="1">
            <a:off x="2971800" y="1066800"/>
            <a:ext cx="1524000" cy="121920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flipH="1" flipV="1">
            <a:off x="6096251" y="4267200"/>
            <a:ext cx="457451" cy="167640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005442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274638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10191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600" b="1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SER</a:t>
            </a:r>
            <a:endParaRPr kumimoji="0" lang="en-US" sz="96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1981200" y="1828800"/>
          <a:ext cx="6248400" cy="4343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4200"/>
                <a:gridCol w="3124200"/>
              </a:tblGrid>
              <a:tr h="1447800">
                <a:tc>
                  <a:txBody>
                    <a:bodyPr/>
                    <a:lstStyle/>
                    <a:p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Yo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Nosotros</a:t>
                      </a:r>
                      <a:r>
                        <a:rPr lang="en-US" dirty="0" smtClean="0"/>
                        <a:t>/as)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447800"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Tú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Vosotros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/as)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447800"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Él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, Ella, </a:t>
                      </a:r>
                      <a:r>
                        <a:rPr lang="en-US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Ud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.)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Ellos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/as, </a:t>
                      </a:r>
                      <a:r>
                        <a:rPr lang="en-US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Uds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.)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048000" y="2286000"/>
            <a:ext cx="2286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soy</a:t>
            </a:r>
            <a:endParaRPr lang="en-US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3124200" y="3505200"/>
            <a:ext cx="2286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/>
              <a:t>eres</a:t>
            </a:r>
            <a:endParaRPr lang="en-US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3048000" y="5105400"/>
            <a:ext cx="2286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/>
              <a:t>es</a:t>
            </a:r>
            <a:endParaRPr lang="en-US" sz="4400" dirty="0"/>
          </a:p>
        </p:txBody>
      </p:sp>
      <p:sp>
        <p:nvSpPr>
          <p:cNvPr id="9" name="TextBox 8"/>
          <p:cNvSpPr txBox="1"/>
          <p:nvPr/>
        </p:nvSpPr>
        <p:spPr>
          <a:xfrm>
            <a:off x="5638800" y="3657600"/>
            <a:ext cx="2286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/>
              <a:t>sois</a:t>
            </a:r>
            <a:endParaRPr lang="en-US" sz="4400" dirty="0"/>
          </a:p>
        </p:txBody>
      </p:sp>
      <p:sp>
        <p:nvSpPr>
          <p:cNvPr id="10" name="TextBox 9"/>
          <p:cNvSpPr txBox="1"/>
          <p:nvPr/>
        </p:nvSpPr>
        <p:spPr>
          <a:xfrm>
            <a:off x="5791200" y="5181600"/>
            <a:ext cx="2286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son</a:t>
            </a:r>
            <a:endParaRPr lang="en-US" sz="4400" dirty="0"/>
          </a:p>
        </p:txBody>
      </p:sp>
      <p:sp>
        <p:nvSpPr>
          <p:cNvPr id="11" name="TextBox 10"/>
          <p:cNvSpPr txBox="1"/>
          <p:nvPr/>
        </p:nvSpPr>
        <p:spPr>
          <a:xfrm>
            <a:off x="5638800" y="2286000"/>
            <a:ext cx="2286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/>
              <a:t>somos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Cae</a:t>
            </a:r>
            <a:r>
              <a:rPr lang="en-US" dirty="0" smtClean="0"/>
              <a:t> el </a:t>
            </a:r>
            <a:r>
              <a:rPr lang="en-US" dirty="0" err="1" smtClean="0"/>
              <a:t>rayo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 descr="C:\Users\490teacher\AppData\Local\Microsoft\Windows\Temporary Internet Files\Content.IE5\1L130DFD\MP900442465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676400"/>
            <a:ext cx="5739342" cy="5019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738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Tienes</a:t>
            </a:r>
            <a:r>
              <a:rPr lang="en-US" dirty="0" smtClean="0"/>
              <a:t> </a:t>
            </a:r>
            <a:r>
              <a:rPr lang="en-US" dirty="0" err="1" smtClean="0"/>
              <a:t>miedo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C:\Users\490teacher\AppData\Local\Microsoft\Windows\Temporary Internet Files\Content.IE5\4T8EO68F\MC900433819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73907"/>
            <a:ext cx="3047886" cy="3047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490teacher\AppData\Local\Microsoft\Windows\Temporary Internet Files\Content.IE5\4SUZMEHK\MC900437984[1]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962400"/>
            <a:ext cx="2989263" cy="3567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490teacher\AppData\Local\Microsoft\Windows\Temporary Internet Files\Content.IE5\1L130DFD\MC90004853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752600"/>
            <a:ext cx="2951683" cy="289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6964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sombra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881" y="1317760"/>
            <a:ext cx="7498237" cy="5616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 bwMode="auto">
          <a:xfrm>
            <a:off x="4648200" y="990600"/>
            <a:ext cx="609600" cy="411480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861126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Oír</a:t>
            </a:r>
            <a:r>
              <a:rPr lang="en-US" b="1" dirty="0" smtClean="0"/>
              <a:t> = to hear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52600"/>
            <a:ext cx="2392362" cy="85407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          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95600" y="1752600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>
                <a:latin typeface="+mn-lt"/>
              </a:rPr>
              <a:t>oo</a:t>
            </a:r>
            <a:endParaRPr lang="en-US" sz="3600" dirty="0">
              <a:latin typeface="+mn-lt"/>
            </a:endParaRPr>
          </a:p>
        </p:txBody>
      </p:sp>
      <p:sp>
        <p:nvSpPr>
          <p:cNvPr id="5" name="Multiply 4"/>
          <p:cNvSpPr/>
          <p:nvPr/>
        </p:nvSpPr>
        <p:spPr bwMode="auto">
          <a:xfrm>
            <a:off x="2743200" y="1600200"/>
            <a:ext cx="990600" cy="1066800"/>
          </a:xfrm>
          <a:prstGeom prst="mathMultiply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0191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80360" y="1749474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>
                <a:latin typeface="+mn-lt"/>
              </a:rPr>
              <a:t>oigo</a:t>
            </a:r>
            <a:endParaRPr lang="en-US" sz="3600" dirty="0">
              <a:latin typeface="+mn-lt"/>
            </a:endParaRPr>
          </a:p>
        </p:txBody>
      </p:sp>
      <p:pic>
        <p:nvPicPr>
          <p:cNvPr id="1026" name="Picture 2" descr="C:\Users\490teacher\AppData\Local\Microsoft\Windows\Temporary Internet Files\Content.IE5\FRNEBY26\MC90007873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990" y="3200400"/>
            <a:ext cx="3092450" cy="328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490teacher\AppData\Local\Microsoft\Windows\Temporary Internet Files\Content.IE5\1L130DFD\MC90028128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10605">
            <a:off x="6356029" y="2025059"/>
            <a:ext cx="2034832" cy="3011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1256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luz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Litebulb"/>
          <p:cNvSpPr>
            <a:spLocks noEditPoints="1" noChangeArrowheads="1"/>
          </p:cNvSpPr>
          <p:nvPr/>
        </p:nvSpPr>
        <p:spPr bwMode="auto">
          <a:xfrm>
            <a:off x="1600200" y="1752600"/>
            <a:ext cx="3076575" cy="4619625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CC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6" name="Picture 4" descr="C:\Users\490teacher\AppData\Local\Microsoft\Windows\Temporary Internet Files\Content.IE5\4SUZMEHK\MC900434736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524000"/>
            <a:ext cx="3429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940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espejo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 descr="C:\Users\490teacher\AppData\Local\Microsoft\Windows\Temporary Internet Files\Content.IE5\FRNEBY26\MC90029095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00200"/>
            <a:ext cx="2931814" cy="3801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490teacher\AppData\Local\Microsoft\Windows\Temporary Internet Files\Content.IE5\4T8EO68F\MP900422387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295400"/>
            <a:ext cx="4116809" cy="617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676400" y="5791200"/>
            <a:ext cx="9051925" cy="1295400"/>
          </a:xfrm>
          <a:prstGeom prst="rect">
            <a:avLst/>
          </a:prstGeom>
        </p:spPr>
        <p:txBody>
          <a:bodyPr/>
          <a:lstStyle>
            <a:lvl1pPr algn="ctr" defTabSz="1019175" rtl="0" eaLnBrk="1" fontAlgn="base" hangingPunct="1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defTabSz="1019175" rtl="0" eaLnBrk="1" fontAlgn="base" hangingPunct="1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2"/>
                </a:solidFill>
                <a:latin typeface="Arial" charset="0"/>
              </a:defRPr>
            </a:lvl2pPr>
            <a:lvl3pPr algn="ctr" defTabSz="1019175" rtl="0" eaLnBrk="1" fontAlgn="base" hangingPunct="1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2"/>
                </a:solidFill>
                <a:latin typeface="Arial" charset="0"/>
              </a:defRPr>
            </a:lvl3pPr>
            <a:lvl4pPr algn="ctr" defTabSz="1019175" rtl="0" eaLnBrk="1" fontAlgn="base" hangingPunct="1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2"/>
                </a:solidFill>
                <a:latin typeface="Arial" charset="0"/>
              </a:defRPr>
            </a:lvl4pPr>
            <a:lvl5pPr algn="ctr" defTabSz="1019175" rtl="0" eaLnBrk="1" fontAlgn="base" hangingPunct="1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2"/>
                </a:solidFill>
                <a:latin typeface="Arial" charset="0"/>
              </a:defRPr>
            </a:lvl5pPr>
            <a:lvl6pPr marL="457200" algn="ctr" defTabSz="1019175" rtl="0" eaLnBrk="1" fontAlgn="base" hangingPunct="1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2"/>
                </a:solidFill>
                <a:latin typeface="Arial" charset="0"/>
              </a:defRPr>
            </a:lvl6pPr>
            <a:lvl7pPr marL="914400" algn="ctr" defTabSz="1019175" rtl="0" eaLnBrk="1" fontAlgn="base" hangingPunct="1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2"/>
                </a:solidFill>
                <a:latin typeface="Arial" charset="0"/>
              </a:defRPr>
            </a:lvl7pPr>
            <a:lvl8pPr marL="1371600" algn="ctr" defTabSz="1019175" rtl="0" eaLnBrk="1" fontAlgn="base" hangingPunct="1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2"/>
                </a:solidFill>
                <a:latin typeface="Arial" charset="0"/>
              </a:defRPr>
            </a:lvl8pPr>
            <a:lvl9pPr marL="1828800" algn="ctr" defTabSz="1019175" rtl="0" eaLnBrk="1" fontAlgn="base" hangingPunct="1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dirty="0" smtClean="0"/>
              <a:t>El </a:t>
            </a:r>
            <a:r>
              <a:rPr lang="en-US" dirty="0" err="1" smtClean="0"/>
              <a:t>reflejo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 bwMode="auto">
          <a:xfrm flipH="1">
            <a:off x="2971800" y="1066800"/>
            <a:ext cx="1524000" cy="121920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flipH="1" flipV="1">
            <a:off x="6096251" y="4267200"/>
            <a:ext cx="457451" cy="167640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943625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corazón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C:\Users\490teacher\AppData\Local\Microsoft\Windows\Temporary Internet Files\Content.IE5\1L130DFD\MP900433140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524000"/>
            <a:ext cx="6400800" cy="5480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669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viento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C:\Users\490teacher\AppData\Local\Microsoft\Windows\Temporary Internet Files\Content.IE5\1L130DFD\MC90023309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828800"/>
            <a:ext cx="4532769" cy="4690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090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 txBox="1">
            <a:spLocks noGrp="1"/>
          </p:cNvSpPr>
          <p:nvPr>
            <p:ph type="title"/>
          </p:nvPr>
        </p:nvSpPr>
        <p:spPr>
          <a:xfrm>
            <a:off x="457200" y="914400"/>
            <a:ext cx="905192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0" dirty="0" smtClean="0">
                <a:latin typeface="Berlin Sans FB Demi" pitchFamily="34" charset="0"/>
              </a:rPr>
              <a:t>ERES</a:t>
            </a:r>
            <a:br>
              <a:rPr lang="en-US" sz="15000" dirty="0" smtClean="0">
                <a:latin typeface="Berlin Sans FB Demi" pitchFamily="34" charset="0"/>
              </a:rPr>
            </a:br>
            <a:r>
              <a:rPr lang="en-US" sz="15000" dirty="0" err="1" smtClean="0">
                <a:latin typeface="Berlin Sans FB Demi" pitchFamily="34" charset="0"/>
              </a:rPr>
              <a:t>para</a:t>
            </a:r>
            <a:r>
              <a:rPr lang="en-US" sz="15000" dirty="0" smtClean="0">
                <a:latin typeface="Berlin Sans FB Demi" pitchFamily="34" charset="0"/>
              </a:rPr>
              <a:t> mi</a:t>
            </a:r>
            <a:endParaRPr lang="en-US" sz="15000" dirty="0">
              <a:latin typeface="Berlin Sans FB Dem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10058400" cy="7772400"/>
          </a:xfrm>
          <a:solidFill>
            <a:srgbClr val="FF99CC"/>
          </a:solidFill>
        </p:spPr>
        <p:txBody>
          <a:bodyPr/>
          <a:lstStyle/>
          <a:p>
            <a:pPr marL="0" indent="0">
              <a:buNone/>
            </a:pPr>
            <a:r>
              <a:rPr lang="es-ES" sz="2000" dirty="0"/>
              <a:t>eres para mi, lo </a:t>
            </a:r>
            <a:r>
              <a:rPr lang="es-ES" sz="2000" u="sng" dirty="0"/>
              <a:t>oigo</a:t>
            </a:r>
            <a:r>
              <a:rPr lang="es-ES" sz="2000" dirty="0"/>
              <a:t> todo el tiempo, </a:t>
            </a:r>
            <a:br>
              <a:rPr lang="es-ES" sz="2000" dirty="0"/>
            </a:br>
            <a:r>
              <a:rPr lang="es-ES" sz="2000" dirty="0"/>
              <a:t>eres para mi</a:t>
            </a:r>
            <a:br>
              <a:rPr lang="es-ES" sz="2000" dirty="0"/>
            </a:br>
            <a:r>
              <a:rPr lang="es-ES" sz="2000" dirty="0"/>
              <a:t/>
            </a:r>
            <a:br>
              <a:rPr lang="es-ES" sz="2000" dirty="0"/>
            </a:br>
            <a:r>
              <a:rPr lang="es-ES" sz="2000" u="sng" dirty="0"/>
              <a:t>la sombra </a:t>
            </a:r>
            <a:r>
              <a:rPr lang="es-ES" sz="2000" dirty="0"/>
              <a:t>que pasa, </a:t>
            </a:r>
            <a:br>
              <a:rPr lang="es-ES" sz="2000" dirty="0"/>
            </a:br>
            <a:r>
              <a:rPr lang="es-ES" sz="2000" u="sng" dirty="0"/>
              <a:t>la luz </a:t>
            </a:r>
            <a:r>
              <a:rPr lang="es-ES" sz="2000" dirty="0"/>
              <a:t>que me abraza </a:t>
            </a:r>
            <a:br>
              <a:rPr lang="es-ES" sz="2000" dirty="0"/>
            </a:br>
            <a:r>
              <a:rPr lang="es-ES" sz="2000" dirty="0"/>
              <a:t>tus ojos </a:t>
            </a:r>
            <a:r>
              <a:rPr lang="es-ES" sz="2000" dirty="0" err="1"/>
              <a:t>mirandome</a:t>
            </a:r>
            <a:r>
              <a:rPr lang="es-ES" sz="2000" dirty="0"/>
              <a:t>, </a:t>
            </a:r>
            <a:br>
              <a:rPr lang="es-ES" sz="2000" dirty="0"/>
            </a:br>
            <a:r>
              <a:rPr lang="es-ES" sz="2000" dirty="0"/>
              <a:t>la calle que canta su canto de diario, </a:t>
            </a:r>
            <a:br>
              <a:rPr lang="es-ES" sz="2000" dirty="0"/>
            </a:br>
            <a:r>
              <a:rPr lang="es-ES" sz="2000" dirty="0"/>
              <a:t>el mundo </a:t>
            </a:r>
            <a:r>
              <a:rPr lang="es-ES" sz="2000" dirty="0" err="1"/>
              <a:t>moviendose</a:t>
            </a:r>
            <a:r>
              <a:rPr lang="es-ES" sz="2000" dirty="0"/>
              <a:t>, </a:t>
            </a:r>
            <a:br>
              <a:rPr lang="es-ES" sz="2000" dirty="0"/>
            </a:br>
            <a:r>
              <a:rPr lang="es-ES" sz="2000" dirty="0"/>
              <a:t>y yo se que </a:t>
            </a:r>
            <a:r>
              <a:rPr lang="es-ES" sz="2000" u="sng" dirty="0"/>
              <a:t>tienes miedo </a:t>
            </a:r>
            <a:r>
              <a:rPr lang="es-ES" sz="2000" dirty="0"/>
              <a:t/>
            </a:r>
            <a:br>
              <a:rPr lang="es-ES" sz="2000" dirty="0"/>
            </a:br>
            <a:r>
              <a:rPr lang="es-ES" sz="2000" dirty="0"/>
              <a:t>y no es un buen momento para ti </a:t>
            </a:r>
            <a:br>
              <a:rPr lang="es-ES" sz="2000" dirty="0"/>
            </a:br>
            <a:r>
              <a:rPr lang="es-ES" sz="2000" dirty="0"/>
              <a:t>y para esto que nos viene sucediendo, pero</a:t>
            </a:r>
            <a:br>
              <a:rPr lang="es-ES" sz="2000" dirty="0"/>
            </a:br>
            <a:r>
              <a:rPr lang="es-ES" sz="2000" dirty="0"/>
              <a:t/>
            </a:r>
            <a:br>
              <a:rPr lang="es-ES" sz="2000" dirty="0"/>
            </a:br>
            <a:r>
              <a:rPr lang="es-ES" sz="2000" dirty="0"/>
              <a:t>eres para mi, me lo ha dicho </a:t>
            </a:r>
            <a:r>
              <a:rPr lang="es-ES" sz="2000" u="sng" dirty="0"/>
              <a:t>el viento</a:t>
            </a:r>
            <a:r>
              <a:rPr lang="es-ES" sz="2000" dirty="0"/>
              <a:t>, </a:t>
            </a:r>
            <a:br>
              <a:rPr lang="es-ES" sz="2000" dirty="0"/>
            </a:br>
            <a:r>
              <a:rPr lang="es-ES" sz="2000" dirty="0"/>
              <a:t>eres para mi, lo </a:t>
            </a:r>
            <a:r>
              <a:rPr lang="es-ES" sz="2000" u="sng" dirty="0"/>
              <a:t>oigo</a:t>
            </a:r>
            <a:r>
              <a:rPr lang="es-ES" sz="2000" dirty="0"/>
              <a:t> todo el tiempo, </a:t>
            </a:r>
            <a:br>
              <a:rPr lang="es-ES" sz="2000" dirty="0"/>
            </a:br>
            <a:r>
              <a:rPr lang="es-ES" sz="2000" dirty="0"/>
              <a:t>eres para mi.</a:t>
            </a:r>
            <a:br>
              <a:rPr lang="es-ES" sz="2000" dirty="0"/>
            </a:br>
            <a:r>
              <a:rPr lang="es-ES" sz="2000" dirty="0"/>
              <a:t/>
            </a:r>
            <a:br>
              <a:rPr lang="es-ES" sz="2000" dirty="0"/>
            </a:br>
            <a:r>
              <a:rPr lang="es-ES" sz="2000" u="sng" dirty="0"/>
              <a:t>el espejo </a:t>
            </a:r>
            <a:r>
              <a:rPr lang="es-ES" sz="2000" dirty="0"/>
              <a:t>que da su </a:t>
            </a:r>
            <a:r>
              <a:rPr lang="es-ES" sz="2000" u="sng" dirty="0"/>
              <a:t>reflejo</a:t>
            </a:r>
            <a:r>
              <a:rPr lang="es-ES" sz="2000" dirty="0"/>
              <a:t> en todo </a:t>
            </a:r>
            <a:br>
              <a:rPr lang="es-ES" sz="2000" dirty="0"/>
            </a:br>
            <a:r>
              <a:rPr lang="es-ES" sz="2000" dirty="0"/>
              <a:t>lo pinta tal como es, </a:t>
            </a:r>
            <a:br>
              <a:rPr lang="es-ES" sz="2000" dirty="0"/>
            </a:br>
            <a:r>
              <a:rPr lang="es-ES" sz="2000" dirty="0"/>
              <a:t>mi cuerpo que no tiene peso </a:t>
            </a:r>
            <a:br>
              <a:rPr lang="es-ES" sz="2000" dirty="0"/>
            </a:br>
            <a:r>
              <a:rPr lang="es-ES" sz="2000" dirty="0"/>
              <a:t>si escucho tu voz </a:t>
            </a:r>
            <a:r>
              <a:rPr lang="es-ES" sz="2000" dirty="0" err="1"/>
              <a:t>llamandome</a:t>
            </a:r>
            <a:r>
              <a:rPr lang="es-ES" sz="2000" dirty="0"/>
              <a:t> </a:t>
            </a:r>
            <a:br>
              <a:rPr lang="es-ES" sz="2000" dirty="0"/>
            </a:br>
            <a:r>
              <a:rPr lang="es-ES" sz="2000" dirty="0"/>
              <a:t>y yo se que </a:t>
            </a:r>
            <a:r>
              <a:rPr lang="es-ES" sz="2000" u="sng" dirty="0"/>
              <a:t>tienes miedo </a:t>
            </a:r>
            <a:r>
              <a:rPr lang="es-ES" sz="2000" dirty="0"/>
              <a:t/>
            </a:r>
            <a:br>
              <a:rPr lang="es-ES" sz="2000" dirty="0"/>
            </a:br>
            <a:r>
              <a:rPr lang="es-ES" sz="2000" dirty="0"/>
              <a:t>y no es un buen momento para ti </a:t>
            </a:r>
            <a:br>
              <a:rPr lang="es-ES" sz="2000" dirty="0"/>
            </a:br>
            <a:r>
              <a:rPr lang="es-ES" sz="2000" dirty="0"/>
              <a:t>y para esto que nos viene sucediendo, </a:t>
            </a:r>
            <a:br>
              <a:rPr lang="es-ES" sz="2000" dirty="0"/>
            </a:br>
            <a:r>
              <a:rPr lang="es-ES" sz="2000" dirty="0"/>
              <a:t/>
            </a:r>
            <a:br>
              <a:rPr lang="es-ES" sz="2000" dirty="0"/>
            </a:br>
            <a:endParaRPr lang="en-US" sz="2000" dirty="0"/>
          </a:p>
        </p:txBody>
      </p:sp>
      <p:pic>
        <p:nvPicPr>
          <p:cNvPr id="10242" name="Picture 2" descr="C:\Users\490teacher\AppData\Local\Microsoft\Windows\Temporary Internet Files\Content.IE5\4SUZMEHK\MC90028128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925" y="217283"/>
            <a:ext cx="1323315" cy="1958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490teacher\AppData\Local\Microsoft\Windows\Temporary Internet Files\Content.IE5\4T8EO68F\MP900431280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6056" y="2667000"/>
            <a:ext cx="3270738" cy="2125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490teacher\AppData\Local\Microsoft\Windows\Temporary Internet Files\Content.IE5\FRNEBY26\MC900433819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925" y="5562600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Litebulb"/>
          <p:cNvSpPr>
            <a:spLocks noEditPoints="1" noChangeArrowheads="1"/>
          </p:cNvSpPr>
          <p:nvPr/>
        </p:nvSpPr>
        <p:spPr bwMode="auto">
          <a:xfrm>
            <a:off x="6900669" y="2590800"/>
            <a:ext cx="2071687" cy="2690813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CC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42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133600" y="1981200"/>
            <a:ext cx="75438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0" dirty="0" smtClean="0">
                <a:latin typeface="Berlin Sans FB Demi" pitchFamily="34" charset="0"/>
              </a:rPr>
              <a:t>ERES</a:t>
            </a:r>
            <a:endParaRPr lang="en-US" sz="20000" dirty="0">
              <a:latin typeface="Berlin Sans FB Dem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10058400" cy="7772399"/>
          </a:xfrm>
          <a:solidFill>
            <a:srgbClr val="FF99CC"/>
          </a:solidFill>
        </p:spPr>
        <p:txBody>
          <a:bodyPr/>
          <a:lstStyle/>
          <a:p>
            <a:pPr marL="0" indent="0">
              <a:buNone/>
            </a:pPr>
            <a:endParaRPr lang="es-ES" sz="1800" b="1" dirty="0" smtClean="0"/>
          </a:p>
          <a:p>
            <a:pPr marL="0" indent="0">
              <a:buNone/>
            </a:pPr>
            <a:endParaRPr lang="es-ES" sz="1800" b="1" dirty="0"/>
          </a:p>
          <a:p>
            <a:pPr marL="0" indent="0">
              <a:buNone/>
            </a:pPr>
            <a:endParaRPr lang="es-ES" sz="1800" b="1" dirty="0" smtClean="0"/>
          </a:p>
          <a:p>
            <a:pPr marL="0" indent="0">
              <a:buNone/>
            </a:pPr>
            <a:endParaRPr lang="es-ES" sz="1800" b="1" dirty="0"/>
          </a:p>
          <a:p>
            <a:pPr marL="0" indent="0">
              <a:buNone/>
            </a:pPr>
            <a:endParaRPr lang="es-ES" sz="1800" b="1" dirty="0" smtClean="0"/>
          </a:p>
          <a:p>
            <a:pPr marL="1909762" lvl="4" indent="0">
              <a:buNone/>
            </a:pPr>
            <a:r>
              <a:rPr lang="es-ES" sz="2400" b="1" dirty="0" smtClean="0"/>
              <a:t>pero</a:t>
            </a:r>
            <a:r>
              <a:rPr lang="es-ES" sz="2400" b="1" dirty="0"/>
              <a:t/>
            </a:r>
            <a:br>
              <a:rPr lang="es-ES" sz="2400" b="1" dirty="0"/>
            </a:br>
            <a:r>
              <a:rPr lang="es-ES" sz="2400" b="1" dirty="0"/>
              <a:t/>
            </a:r>
            <a:br>
              <a:rPr lang="es-ES" sz="2400" b="1" dirty="0"/>
            </a:br>
            <a:r>
              <a:rPr lang="es-ES" sz="2400" b="1" dirty="0"/>
              <a:t>eres para mi, me lo ha dicho </a:t>
            </a:r>
            <a:r>
              <a:rPr lang="es-ES" sz="2400" b="1" u="sng" dirty="0"/>
              <a:t>el viento, </a:t>
            </a:r>
            <a:r>
              <a:rPr lang="es-ES" sz="2400" b="1" dirty="0"/>
              <a:t/>
            </a:r>
            <a:br>
              <a:rPr lang="es-ES" sz="2400" b="1" dirty="0"/>
            </a:br>
            <a:r>
              <a:rPr lang="es-ES" sz="2400" b="1" dirty="0"/>
              <a:t>eres para mi, lo </a:t>
            </a:r>
            <a:r>
              <a:rPr lang="es-ES" sz="2400" b="1" u="sng" dirty="0"/>
              <a:t>oigo</a:t>
            </a:r>
            <a:r>
              <a:rPr lang="es-ES" sz="2400" b="1" dirty="0"/>
              <a:t> todo el tiempo, </a:t>
            </a:r>
            <a:br>
              <a:rPr lang="es-ES" sz="2400" b="1" dirty="0"/>
            </a:br>
            <a:r>
              <a:rPr lang="es-ES" sz="2400" b="1" dirty="0"/>
              <a:t>eres para mi.</a:t>
            </a:r>
            <a:br>
              <a:rPr lang="es-ES" sz="2400" b="1" dirty="0"/>
            </a:br>
            <a:r>
              <a:rPr lang="es-ES" sz="2400" b="1" dirty="0"/>
              <a:t/>
            </a:r>
            <a:br>
              <a:rPr lang="es-ES" sz="2400" b="1" dirty="0"/>
            </a:br>
            <a:r>
              <a:rPr lang="es-ES" sz="2400" b="1" dirty="0"/>
              <a:t>tu eres para mi yo soy para ti </a:t>
            </a:r>
            <a:r>
              <a:rPr lang="es-ES" sz="2400" b="1" u="sng" dirty="0"/>
              <a:t>el viento </a:t>
            </a:r>
            <a:r>
              <a:rPr lang="es-ES" sz="2400" b="1" dirty="0"/>
              <a:t>me lo dijo con </a:t>
            </a:r>
            <a:br>
              <a:rPr lang="es-ES" sz="2400" b="1" dirty="0"/>
            </a:br>
            <a:r>
              <a:rPr lang="es-ES" sz="2400" b="1" dirty="0"/>
              <a:t/>
            </a:r>
            <a:br>
              <a:rPr lang="es-ES" sz="2400" b="1" dirty="0"/>
            </a:br>
            <a:r>
              <a:rPr lang="es-ES" sz="2400" b="1" dirty="0"/>
              <a:t>un soplo suavecito</a:t>
            </a:r>
            <a:br>
              <a:rPr lang="es-ES" sz="2400" b="1" dirty="0"/>
            </a:br>
            <a:r>
              <a:rPr lang="es-ES" sz="2400" b="1" dirty="0"/>
              <a:t/>
            </a:r>
            <a:br>
              <a:rPr lang="es-ES" sz="2400" b="1" dirty="0"/>
            </a:br>
            <a:r>
              <a:rPr lang="es-ES" sz="2400" b="1" dirty="0"/>
              <a:t>eres para mi, me lo ha dicho </a:t>
            </a:r>
            <a:r>
              <a:rPr lang="es-ES" sz="2400" b="1" u="sng" dirty="0"/>
              <a:t>el viento</a:t>
            </a:r>
            <a:r>
              <a:rPr lang="es-ES" sz="2400" b="1" dirty="0"/>
              <a:t>, </a:t>
            </a:r>
            <a:br>
              <a:rPr lang="es-ES" sz="2400" b="1" dirty="0"/>
            </a:br>
            <a:r>
              <a:rPr lang="es-ES" sz="2400" b="1" dirty="0"/>
              <a:t>eres para mi, lo </a:t>
            </a:r>
            <a:r>
              <a:rPr lang="es-ES" sz="2400" b="1" u="sng" dirty="0"/>
              <a:t>oigo</a:t>
            </a:r>
            <a:r>
              <a:rPr lang="es-ES" sz="2400" b="1" dirty="0"/>
              <a:t> todo el tiempo, </a:t>
            </a:r>
            <a:br>
              <a:rPr lang="es-ES" sz="2400" b="1" dirty="0"/>
            </a:br>
            <a:r>
              <a:rPr lang="es-ES" sz="2400" b="1" dirty="0"/>
              <a:t>eres para mi.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33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0339504">
            <a:off x="540956" y="2265317"/>
            <a:ext cx="9051925" cy="1295400"/>
          </a:xfrm>
        </p:spPr>
        <p:txBody>
          <a:bodyPr/>
          <a:lstStyle/>
          <a:p>
            <a:r>
              <a:rPr lang="en-US" dirty="0" smtClean="0">
                <a:latin typeface="Berlin Sans FB Demi" pitchFamily="34" charset="0"/>
              </a:rPr>
              <a:t>¡¡</a:t>
            </a:r>
            <a:r>
              <a:rPr lang="en-US" dirty="0" err="1" smtClean="0">
                <a:latin typeface="Berlin Sans FB Demi" pitchFamily="34" charset="0"/>
              </a:rPr>
              <a:t>Feliz</a:t>
            </a:r>
            <a:r>
              <a:rPr lang="en-US" dirty="0" smtClean="0">
                <a:latin typeface="Berlin Sans FB Demi" pitchFamily="34" charset="0"/>
              </a:rPr>
              <a:t> </a:t>
            </a:r>
            <a:r>
              <a:rPr lang="en-US" dirty="0" err="1" smtClean="0">
                <a:latin typeface="Berlin Sans FB Demi" pitchFamily="34" charset="0"/>
              </a:rPr>
              <a:t>día</a:t>
            </a:r>
            <a:r>
              <a:rPr lang="en-US" dirty="0" smtClean="0">
                <a:latin typeface="Berlin Sans FB Demi" pitchFamily="34" charset="0"/>
              </a:rPr>
              <a:t> de </a:t>
            </a:r>
            <a:r>
              <a:rPr lang="en-US" dirty="0" err="1" smtClean="0">
                <a:latin typeface="Berlin Sans FB Demi" pitchFamily="34" charset="0"/>
              </a:rPr>
              <a:t>amor</a:t>
            </a:r>
            <a:r>
              <a:rPr lang="en-US" dirty="0" smtClean="0">
                <a:latin typeface="Berlin Sans FB Demi" pitchFamily="34" charset="0"/>
              </a:rPr>
              <a:t> y </a:t>
            </a:r>
            <a:r>
              <a:rPr lang="en-US" dirty="0" err="1" smtClean="0">
                <a:latin typeface="Berlin Sans FB Demi" pitchFamily="34" charset="0"/>
              </a:rPr>
              <a:t>amistad</a:t>
            </a:r>
            <a:r>
              <a:rPr lang="en-US" dirty="0" smtClean="0">
                <a:latin typeface="Berlin Sans FB Demi" pitchFamily="34" charset="0"/>
              </a:rPr>
              <a:t>!</a:t>
            </a:r>
            <a:endParaRPr lang="en-US" dirty="0"/>
          </a:p>
        </p:txBody>
      </p:sp>
      <p:pic>
        <p:nvPicPr>
          <p:cNvPr id="5122" name="Picture 2" descr="C:\Users\Corey\AppData\Local\Microsoft\Windows\Temporary Internet Files\Content.IE5\V6BJN2PQ\MC90007883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3505200"/>
            <a:ext cx="4953000" cy="3147246"/>
          </a:xfrm>
          <a:prstGeom prst="rect">
            <a:avLst/>
          </a:prstGeom>
          <a:noFill/>
        </p:spPr>
      </p:pic>
      <p:pic>
        <p:nvPicPr>
          <p:cNvPr id="5" name="MS910219065[1].wav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28600" y="7239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59000" showWhenStopped="0">
                <p:cTn id="2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erlin Sans FB Demi" pitchFamily="34" charset="0"/>
              </a:rPr>
              <a:t>El </a:t>
            </a:r>
            <a:r>
              <a:rPr lang="en-US" dirty="0" err="1" smtClean="0">
                <a:latin typeface="Berlin Sans FB Demi" pitchFamily="34" charset="0"/>
              </a:rPr>
              <a:t>día</a:t>
            </a:r>
            <a:r>
              <a:rPr lang="en-US" dirty="0" smtClean="0">
                <a:latin typeface="Berlin Sans FB Demi" pitchFamily="34" charset="0"/>
              </a:rPr>
              <a:t> de </a:t>
            </a:r>
            <a:r>
              <a:rPr lang="en-US" dirty="0" err="1" smtClean="0">
                <a:latin typeface="Berlin Sans FB Demi" pitchFamily="34" charset="0"/>
              </a:rPr>
              <a:t>amor</a:t>
            </a:r>
            <a:r>
              <a:rPr lang="en-US" dirty="0" smtClean="0">
                <a:latin typeface="Berlin Sans FB Demi" pitchFamily="34" charset="0"/>
              </a:rPr>
              <a:t> y </a:t>
            </a:r>
            <a:r>
              <a:rPr lang="en-US" dirty="0" err="1" smtClean="0">
                <a:latin typeface="Berlin Sans FB Demi" pitchFamily="34" charset="0"/>
              </a:rPr>
              <a:t>amistad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9753600" cy="4343400"/>
          </a:xfrm>
          <a:solidFill>
            <a:srgbClr val="FF99CC"/>
          </a:solidFill>
        </p:spPr>
        <p:txBody>
          <a:bodyPr numCol="2"/>
          <a:lstStyle/>
          <a:p>
            <a:pPr>
              <a:lnSpc>
                <a:spcPct val="200000"/>
              </a:lnSpc>
              <a:buClr>
                <a:srgbClr val="FF0066"/>
              </a:buClr>
              <a:buFont typeface="Arial" pitchFamily="34" charset="0"/>
              <a:buChar char="ɞ"/>
            </a:pPr>
            <a:r>
              <a:rPr lang="es-ES" sz="2400" dirty="0" smtClean="0"/>
              <a:t>eres para mi</a:t>
            </a:r>
            <a:endParaRPr lang="es-E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200000"/>
              </a:lnSpc>
              <a:buClr>
                <a:srgbClr val="FF0066"/>
              </a:buClr>
              <a:buFont typeface="Arial" pitchFamily="34" charset="0"/>
              <a:buChar char="ɞ"/>
            </a:pPr>
            <a:r>
              <a:rPr lang="es-E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eres número </a:t>
            </a:r>
            <a:r>
              <a:rPr lang="es-E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uno</a:t>
            </a:r>
            <a:endParaRPr lang="en-US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200000"/>
              </a:lnSpc>
              <a:buClr>
                <a:srgbClr val="FF0066"/>
              </a:buClr>
              <a:buFont typeface="Arial" pitchFamily="34" charset="0"/>
              <a:buChar char="ɞ"/>
            </a:pPr>
            <a:r>
              <a:rPr lang="es-E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eres </a:t>
            </a:r>
            <a:r>
              <a:rPr lang="es-E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 mejor </a:t>
            </a:r>
            <a:r>
              <a:rPr lang="es-E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amigo/a</a:t>
            </a:r>
            <a:endParaRPr lang="en-US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200000"/>
              </a:lnSpc>
              <a:buClr>
                <a:srgbClr val="FF0066"/>
              </a:buClr>
              <a:buFont typeface="Arial" pitchFamily="34" charset="0"/>
              <a:buChar char="ɞ"/>
            </a:pPr>
            <a:r>
              <a:rPr lang="es-E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eres </a:t>
            </a:r>
            <a:r>
              <a:rPr lang="es-E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 amigo </a:t>
            </a:r>
            <a:r>
              <a:rPr lang="es-E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súper</a:t>
            </a:r>
            <a:endParaRPr lang="en-US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200000"/>
              </a:lnSpc>
              <a:buClr>
                <a:srgbClr val="FF0066"/>
              </a:buClr>
              <a:buFont typeface="Arial" pitchFamily="34" charset="0"/>
              <a:buChar char="ɞ"/>
            </a:pPr>
            <a:r>
              <a:rPr lang="es-E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eres </a:t>
            </a:r>
            <a:r>
              <a:rPr lang="es-E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 </a:t>
            </a:r>
            <a:r>
              <a:rPr lang="es-E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mejor</a:t>
            </a:r>
          </a:p>
          <a:p>
            <a:pPr>
              <a:lnSpc>
                <a:spcPct val="200000"/>
              </a:lnSpc>
              <a:buClr>
                <a:srgbClr val="FF0066"/>
              </a:buClr>
              <a:buFont typeface="Arial" pitchFamily="34" charset="0"/>
              <a:buChar char="ɞ"/>
            </a:pPr>
            <a:endParaRPr lang="es-ES" sz="2400" dirty="0"/>
          </a:p>
          <a:p>
            <a:pPr>
              <a:lnSpc>
                <a:spcPct val="200000"/>
              </a:lnSpc>
              <a:buClr>
                <a:srgbClr val="FF0066"/>
              </a:buClr>
              <a:buNone/>
            </a:pPr>
            <a:endParaRPr lang="en-US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200000"/>
              </a:lnSpc>
              <a:buClr>
                <a:srgbClr val="FF0066"/>
              </a:buClr>
              <a:buFont typeface="Arial" pitchFamily="34" charset="0"/>
              <a:buChar char="ɞ"/>
            </a:pPr>
            <a:r>
              <a:rPr lang="es-E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nuestra </a:t>
            </a:r>
            <a:r>
              <a:rPr lang="es-E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amistad es para </a:t>
            </a:r>
            <a:r>
              <a:rPr lang="es-E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siempre</a:t>
            </a:r>
            <a:endParaRPr lang="en-US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200000"/>
              </a:lnSpc>
              <a:buClr>
                <a:srgbClr val="FF0066"/>
              </a:buClr>
              <a:buFont typeface="Arial" pitchFamily="34" charset="0"/>
              <a:buChar char="ɞ"/>
            </a:pPr>
            <a:r>
              <a:rPr lang="es-E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gracias </a:t>
            </a:r>
            <a:r>
              <a:rPr lang="es-E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por ser mi amigo</a:t>
            </a:r>
            <a:endParaRPr lang="en-US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200000"/>
              </a:lnSpc>
              <a:buClr>
                <a:srgbClr val="FF0066"/>
              </a:buClr>
              <a:buFont typeface="Arial" pitchFamily="34" charset="0"/>
              <a:buChar char="ɞ"/>
            </a:pPr>
            <a:r>
              <a:rPr lang="en-U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gracias </a:t>
            </a:r>
            <a:r>
              <a:rPr lang="en-US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por</a:t>
            </a:r>
            <a:r>
              <a:rPr lang="en-U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ser </a:t>
            </a:r>
            <a:r>
              <a:rPr lang="en-US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como</a:t>
            </a:r>
            <a:r>
              <a:rPr lang="en-U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eres</a:t>
            </a:r>
            <a:endParaRPr lang="en-U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200000"/>
              </a:lnSpc>
              <a:buClr>
                <a:srgbClr val="FF0066"/>
              </a:buClr>
              <a:buFont typeface="Arial" pitchFamily="34" charset="0"/>
              <a:buChar char="ɞ"/>
            </a:pPr>
            <a:r>
              <a:rPr lang="en-US" sz="2400" dirty="0" err="1" smtClean="0"/>
              <a:t>tú</a:t>
            </a:r>
            <a:r>
              <a:rPr lang="en-US" sz="2400" dirty="0" smtClean="0"/>
              <a:t> </a:t>
            </a:r>
            <a:r>
              <a:rPr lang="en-US" sz="2400" dirty="0" err="1" smtClean="0"/>
              <a:t>eres</a:t>
            </a:r>
            <a:r>
              <a:rPr lang="en-US" sz="2400" dirty="0" smtClean="0"/>
              <a:t> </a:t>
            </a:r>
            <a:r>
              <a:rPr lang="en-US" sz="2400" dirty="0" err="1" smtClean="0"/>
              <a:t>fantabuloso</a:t>
            </a:r>
            <a:endParaRPr lang="en-US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5334000"/>
            <a:ext cx="9753600" cy="2246769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Compa </a:t>
            </a:r>
            <a:r>
              <a:rPr lang="es-ES" dirty="0"/>
              <a:t>(</a:t>
            </a:r>
            <a:r>
              <a:rPr lang="es-ES" dirty="0" err="1"/>
              <a:t>from</a:t>
            </a:r>
            <a:r>
              <a:rPr lang="es-ES" dirty="0"/>
              <a:t> </a:t>
            </a:r>
            <a:r>
              <a:rPr lang="es-ES" dirty="0" err="1"/>
              <a:t>Mexico</a:t>
            </a:r>
            <a:r>
              <a:rPr lang="es-ES" dirty="0"/>
              <a:t>) = “dude, </a:t>
            </a:r>
            <a:r>
              <a:rPr lang="es-ES" dirty="0" err="1" smtClean="0"/>
              <a:t>buddy</a:t>
            </a:r>
            <a:r>
              <a:rPr lang="es-ES" dirty="0" smtClean="0"/>
              <a:t>” --- ¡Compa, eres fantástico!</a:t>
            </a:r>
          </a:p>
          <a:p>
            <a:endParaRPr lang="es-ES" dirty="0"/>
          </a:p>
          <a:p>
            <a:endParaRPr lang="en-US" dirty="0" smtClean="0"/>
          </a:p>
          <a:p>
            <a:r>
              <a:rPr lang="en-US" dirty="0" err="1" smtClean="0"/>
              <a:t>Tío</a:t>
            </a:r>
            <a:r>
              <a:rPr lang="en-US" dirty="0" smtClean="0"/>
              <a:t> (from Spain) = “dude, buddy” --- </a:t>
            </a:r>
            <a:r>
              <a:rPr lang="es-ES" dirty="0" smtClean="0"/>
              <a:t>¡</a:t>
            </a:r>
            <a:r>
              <a:rPr lang="en-US" dirty="0" smtClean="0"/>
              <a:t> </a:t>
            </a:r>
            <a:r>
              <a:rPr lang="en-US" dirty="0" err="1" smtClean="0"/>
              <a:t>Tío</a:t>
            </a:r>
            <a:r>
              <a:rPr lang="es-ES" dirty="0" smtClean="0"/>
              <a:t>, eres genial!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ALL 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33600" y="1981200"/>
            <a:ext cx="75438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0" dirty="0" smtClean="0">
                <a:latin typeface="Berlin Sans FB Demi" pitchFamily="34" charset="0"/>
              </a:rPr>
              <a:t>SON</a:t>
            </a:r>
            <a:endParaRPr lang="en-US" sz="20000" dirty="0">
              <a:latin typeface="Berlin Sans FB Dem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 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133600" y="1981200"/>
            <a:ext cx="75438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0" dirty="0" smtClean="0">
                <a:latin typeface="Berlin Sans FB Demi" pitchFamily="34" charset="0"/>
              </a:rPr>
              <a:t>ES</a:t>
            </a:r>
            <a:endParaRPr lang="en-US" sz="20000" dirty="0">
              <a:latin typeface="Berlin Sans FB Dem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38200" y="1981200"/>
            <a:ext cx="82296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0" dirty="0" smtClean="0">
                <a:latin typeface="Berlin Sans FB Demi" pitchFamily="34" charset="0"/>
              </a:rPr>
              <a:t>SOMOS</a:t>
            </a:r>
            <a:endParaRPr lang="en-US" sz="20000" dirty="0">
              <a:latin typeface="Berlin Sans FB Dem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THEY 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133600" y="1981200"/>
            <a:ext cx="75438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0" dirty="0" smtClean="0">
                <a:latin typeface="Berlin Sans FB Demi" pitchFamily="34" charset="0"/>
              </a:rPr>
              <a:t>SON</a:t>
            </a:r>
            <a:endParaRPr lang="en-US" sz="20000" dirty="0">
              <a:latin typeface="Berlin Sans FB Dem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133600" y="1981200"/>
            <a:ext cx="75438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0" dirty="0" smtClean="0">
                <a:latin typeface="Berlin Sans FB Demi" pitchFamily="34" charset="0"/>
              </a:rPr>
              <a:t>SOY</a:t>
            </a:r>
            <a:endParaRPr lang="en-US" sz="20000" dirty="0">
              <a:latin typeface="Berlin Sans FB Dem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(Formal) 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133600" y="1981200"/>
            <a:ext cx="75438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0" dirty="0" smtClean="0">
                <a:latin typeface="Berlin Sans FB Demi" pitchFamily="34" charset="0"/>
              </a:rPr>
              <a:t>ES</a:t>
            </a:r>
            <a:endParaRPr lang="en-US" sz="20000" dirty="0">
              <a:latin typeface="Berlin Sans FB Dem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0356171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191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191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10356171</Template>
  <TotalTime>203</TotalTime>
  <Words>299</Words>
  <Application>Microsoft Office PowerPoint</Application>
  <PresentationFormat>Custom</PresentationFormat>
  <Paragraphs>97</Paragraphs>
  <Slides>32</Slides>
  <Notes>4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10356171</vt:lpstr>
      <vt:lpstr>PowerPoint Presentation</vt:lpstr>
      <vt:lpstr>PowerPoint Presentation</vt:lpstr>
      <vt:lpstr>YOU ARE</vt:lpstr>
      <vt:lpstr>YOU ALL ARE</vt:lpstr>
      <vt:lpstr>HE IS</vt:lpstr>
      <vt:lpstr>WE ARE</vt:lpstr>
      <vt:lpstr>THEY ARE</vt:lpstr>
      <vt:lpstr>I AM</vt:lpstr>
      <vt:lpstr>YOU (Formal) are</vt:lpstr>
      <vt:lpstr>YOU ALL (Spain)</vt:lpstr>
      <vt:lpstr>SHE IS</vt:lpstr>
      <vt:lpstr>Para mí</vt:lpstr>
      <vt:lpstr>Oír = to hear</vt:lpstr>
      <vt:lpstr>La sombra</vt:lpstr>
      <vt:lpstr>La luz</vt:lpstr>
      <vt:lpstr>Tienes miedo</vt:lpstr>
      <vt:lpstr>El viento</vt:lpstr>
      <vt:lpstr>El corazón</vt:lpstr>
      <vt:lpstr>El espejo</vt:lpstr>
      <vt:lpstr>Cae el rayo</vt:lpstr>
      <vt:lpstr>Tienes miedo</vt:lpstr>
      <vt:lpstr>La sombra</vt:lpstr>
      <vt:lpstr>Oír = to hear</vt:lpstr>
      <vt:lpstr>La luz</vt:lpstr>
      <vt:lpstr>El espejo</vt:lpstr>
      <vt:lpstr>El corazón</vt:lpstr>
      <vt:lpstr>El viento</vt:lpstr>
      <vt:lpstr>ERES para mi</vt:lpstr>
      <vt:lpstr>PowerPoint Presentation</vt:lpstr>
      <vt:lpstr>PowerPoint Presentation</vt:lpstr>
      <vt:lpstr>¡¡Feliz día de amor y amistad!</vt:lpstr>
      <vt:lpstr>El día de amor y amistad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Corey</dc:creator>
  <cp:lastModifiedBy>490teacher</cp:lastModifiedBy>
  <cp:revision>9</cp:revision>
  <dcterms:created xsi:type="dcterms:W3CDTF">2012-02-10T04:30:28Z</dcterms:created>
  <dcterms:modified xsi:type="dcterms:W3CDTF">2012-02-13T20:17:00Z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TC103561711033</vt:lpwstr>
  </property>
</Properties>
</file>